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5" r:id="rId3"/>
    <p:sldId id="264" r:id="rId4"/>
    <p:sldId id="268" r:id="rId5"/>
    <p:sldId id="266" r:id="rId6"/>
    <p:sldId id="267" r:id="rId7"/>
    <p:sldId id="263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>
        <p:scale>
          <a:sx n="85" d="100"/>
          <a:sy n="85" d="100"/>
        </p:scale>
        <p:origin x="10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24/06/2023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24/06/2023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24/06/2023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0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.jpe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9.e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6.jpe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  <a:endParaRPr lang="en-US" sz="1600" b="1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 </a:t>
            </a:r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Dependable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ompetency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P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Anodiam’s Professional Competencies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56931" y="2142208"/>
            <a:ext cx="529912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Specialists in AI &amp; Robotics Teaching: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teaching of concepts, hands-on labs &amp; project-based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Comp Vision, NLP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ethical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considerations</a:t>
            </a:r>
          </a:p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Excellent in Teaching Computing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kills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language</a:t>
            </a:r>
          </a:p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Perfect for Skill Assessment of Students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concepts,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project-work 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concepts,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project-work 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programming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40943" y="689758"/>
            <a:ext cx="7141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Anodiam’s mission is to mentor school children into leading edge technologies.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Children’s right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appreciation for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technology will make India tomorrow’s leader.</a:t>
            </a:r>
          </a:p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experienced &amp;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coaches are: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67" y="2566622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30470" y="2566622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4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"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" name="Acrobat Document" r:id="rId17" imgW="6035040" imgH="4663156" progId="Acrobat.Document.DC">
                  <p:embed/>
                </p:oleObj>
              </mc:Choice>
              <mc:Fallback>
                <p:oleObj name="Acrobat Document" r:id="rId1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>
              <a:spcAft>
                <a:spcPts val="600"/>
              </a:spcAft>
            </a:pP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05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91 9073 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700094 /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61 470 142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229</a:t>
            </a:r>
            <a:endParaRPr lang="en-AU" sz="1050" b="1" dirty="0">
              <a:solidFill>
                <a:schemeClr val="bg1">
                  <a:lumMod val="6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25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and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Stanley Bank, U.S.A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models singlehandedly up to 99.8%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brain, the best guy to take care of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4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Anodiam Advantage – Python, Data Science &amp; AI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08021" y="5898158"/>
            <a:ext cx="1864321" cy="334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How AI actually works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74788" y="4259505"/>
            <a:ext cx="405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&amp; useful, simplified &amp; delightful: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ideas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00707" y="1210626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08" y="732955"/>
            <a:ext cx="1938177" cy="283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921" y="796712"/>
            <a:ext cx="2457598" cy="27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1685366" y="1538704"/>
            <a:ext cx="1760422" cy="1530403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</a:t>
            </a: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64" y="1944487"/>
            <a:ext cx="619856" cy="293219"/>
          </a:xfrm>
          <a:prstGeom prst="rect">
            <a:avLst/>
          </a:prstGeom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792571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5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Debsingha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M.B.A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.(XLRI)</a:t>
            </a:r>
          </a:p>
          <a:p>
            <a:r>
              <a:rPr lang="en-IN" sz="1050" u="sng" dirty="0" smtClean="0">
                <a:latin typeface="Oxygen" panose="02000503000000000000" pitchFamily="2" charset="0"/>
                <a:hlinkClick r:id="rId6"/>
              </a:rPr>
              <a:t>https</a:t>
            </a:r>
            <a:r>
              <a:rPr lang="en-IN" sz="1050" u="sng" dirty="0">
                <a:latin typeface="Oxygen" panose="02000503000000000000" pitchFamily="2" charset="0"/>
                <a:hlinkClick r:id="rId6"/>
              </a:rPr>
              <a:t>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 smtClean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nspiring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entor, Innovative &amp; Entrepreneurial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children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in the fields of</a:t>
            </a:r>
            <a:endParaRPr lang="en-AU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machines, automation,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sensors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driven BI</a:t>
            </a:r>
            <a:endParaRPr lang="en-I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nalytics dashboards,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loud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API gateways, integration to mobile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6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Anodiam 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board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2-Point Star 9"/>
          <p:cNvSpPr/>
          <p:nvPr/>
        </p:nvSpPr>
        <p:spPr>
          <a:xfrm>
            <a:off x="4795854" y="4893447"/>
            <a:ext cx="3520320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33%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OFF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per batch after 4</a:t>
            </a:r>
            <a:r>
              <a:rPr lang="en-US" sz="1100" b="1" baseline="30000" dirty="0" smtClean="0">
                <a:solidFill>
                  <a:schemeClr val="bg1"/>
                </a:solidFill>
                <a:latin typeface="Oxygen" panose="02000503000000000000" pitchFamily="2" charset="0"/>
              </a:rPr>
              <a:t>th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batch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7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4841" y="463696"/>
            <a:ext cx="50268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₹5,9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per year per batch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- 30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 ICSE,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IX/X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actual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(approximately)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AI including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₹300 per student per class,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₹3,6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 of 30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Python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Programming</a:t>
            </a: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₹150 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₹1,8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per year per batch of 30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</a:t>
            </a: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Bulk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Discount Available Only for Loreto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244" y="1589463"/>
            <a:ext cx="1864050" cy="1170867"/>
          </a:xfrm>
          <a:prstGeom prst="rect">
            <a:avLst/>
          </a:prstGeom>
        </p:spPr>
      </p:pic>
      <p:pic>
        <p:nvPicPr>
          <p:cNvPr id="2054" name="Picture 6" descr="Offer Price Web Button Icon Stock Vector - Illustration of golden, label:  11947263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02" y="2110737"/>
            <a:ext cx="2427967" cy="251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3373</TotalTime>
  <Words>578</Words>
  <Application>Microsoft Office PowerPoint</Application>
  <PresentationFormat>A4 Paper (210x297 mm)</PresentationFormat>
  <Paragraphs>120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126</cp:revision>
  <dcterms:created xsi:type="dcterms:W3CDTF">2023-06-17T16:41:07Z</dcterms:created>
  <dcterms:modified xsi:type="dcterms:W3CDTF">2023-06-24T14:35:26Z</dcterms:modified>
</cp:coreProperties>
</file>